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Google Sans"/>
      <p:regular r:id="rId12"/>
      <p:bold r:id="rId13"/>
      <p:italic r:id="rId14"/>
      <p:boldItalic r:id="rId15"/>
    </p:embeddedFont>
    <p:embeddedFont>
      <p:font typeface="Google Sans Medium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5E40C7-B9E3-4115-992F-A4C7C4B78BB5}">
  <a:tblStyle styleId="{535E40C7-B9E3-4115-992F-A4C7C4B78B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GoogleSans-bold.fntdata"/><Relationship Id="rId12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GoogleSans-boldItalic.fntdata"/><Relationship Id="rId14" Type="http://schemas.openxmlformats.org/officeDocument/2006/relationships/font" Target="fonts/GoogleSans-italic.fntdata"/><Relationship Id="rId17" Type="http://schemas.openxmlformats.org/officeDocument/2006/relationships/font" Target="fonts/GoogleSansMedium-bold.fntdata"/><Relationship Id="rId16" Type="http://schemas.openxmlformats.org/officeDocument/2006/relationships/font" Target="fonts/GoogleSansMedium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GoogleSansMedium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Google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50c6657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50c6657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50c6657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50c6657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50c6657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50c6657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50c6657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50c6657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175" y="119650"/>
            <a:ext cx="2540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Elijah Robinson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To ask healthcare practitioners some questions, compare their answers, and determine which one is suitable for him, then make an appointment with the chosen healthcare practitioner.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{535E40C7-B9E3-4115-992F-A4C7C4B78BB5}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 see if he needs a healthcare practitioner or not and to understand where he is experiencing discomfort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Find a healthcare practitioner app through the mobile.(or Website)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Ask healthcare practitioners some questions about his discomfort.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Select which healthcare practitioner fits his needs.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Schedule an appointment with the healthcare practitioner he </a:t>
                      </a:r>
                      <a:r>
                        <a:rPr b="1" lang="en" sz="1100">
                          <a:solidFill>
                            <a:srgbClr val="1D2A57"/>
                          </a:solidFill>
                        </a:rPr>
                        <a:t>chooses.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228295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To identify where he feels uncomfortable.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Decide how to contact different healthcare practitioners.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Think about the questions he wants to ask. 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Decided to download app on mobile phone.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Find which healthcare practitioner app to download or download multiple healthcare practitioner apps.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Download the app.(or apps) 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D. Register an account in the app.(or apps)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Decide on the questions to ask.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Determine which healthcare practitioners he wants to inquire.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C.Wait for healthcare practitioners' responses.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Consult with different healthcare practitioners to discuss the questions.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Determine which healthcare practitioner meets his needs.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Decide which day to make an appointment.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 Check the confirmation from the healthcare practitioner.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I’m not feeling well.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 think I need to consult a healthcare practitioner.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 feel overwhelmed just at the thought of completing this process.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 don’t know how to choose from so many healthcare practitioner apps options.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 think it's great to finally be able to talk to healthcare practitioner about my problems.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It’s a little bit hard for me to choose which healthcare practitioner fits my needs.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 feel I can finally find one healthcare practitioner fits my needs.I hope my 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appointment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goes well.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 various platforms to facilitate user access to healthcare practitioners easily.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Make multiple platform and let user to find the website or app easily.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(SEO/Website ranking)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The notification function allows users and healthcare practitioners to receive message notifications and instant messaging immediately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 the information entered by the user to help the user sort the healthcare practitioner that is most suitable for them.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Send a message confirming the appointment to both parties, record it in their calendars, and set a reminder.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71175" y="119650"/>
            <a:ext cx="2603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Elijah Robinson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</a:t>
            </a: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To ask healthcare practitioners some questions, compare their answers, and determine which one is suitable for him, then make an appointment with the chosen healthcare practitioner.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96" name="Google Shape;196;p34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{535E40C7-B9E3-4115-992F-A4C7C4B78BB5}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Submit a form for the healthcare practitioner.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7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8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9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10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Fill out personal health information and submit to health practitioner..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Why there’s so many things I need to fill out?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 hope I can use these information next time.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Ask the user if they would like to save the information for future use.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Name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Insert goal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03" name="Google Shape;203;p35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{535E40C7-B9E3-4115-992F-A4C7C4B78BB5}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3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4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Name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Insert goal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10" name="Google Shape;210;p36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{535E40C7-B9E3-4115-992F-A4C7C4B78BB5}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3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4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Name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Insert goal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17" name="Google Shape;217;p37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{535E40C7-B9E3-4115-992F-A4C7C4B78BB5}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3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4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